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10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23945-30FA-49D5-8513-8802A6557A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C253CF-CB7D-4A78-93E0-116788C7E7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015F50-1C86-4BC2-AFAE-5D538E65C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140B-08F4-43F0-8CF4-F11AE234335C}" type="datetimeFigureOut">
              <a:rPr lang="en-SG" smtClean="0"/>
              <a:t>1/6/2020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DC1D7E-DB4D-4D1F-A8EB-D5F97E917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96CC6-4296-49C1-95A8-33888BDF7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4E040-DC03-4E64-9062-7F991D37ABF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52941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C0986-B8ED-406B-8DED-EEC41F3B6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0141FB-83A7-41B9-9C45-5FE1F5A690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12D9A8-9D3C-4A12-98C2-5DC5762AB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140B-08F4-43F0-8CF4-F11AE234335C}" type="datetimeFigureOut">
              <a:rPr lang="en-SG" smtClean="0"/>
              <a:t>1/6/2020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3BAFEC-DD48-416C-BC3E-F19ACF442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E7D399-5950-45DF-8125-6A6BEF66A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4E040-DC03-4E64-9062-7F991D37ABF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90079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4FC406-06A3-4BFF-80F1-6C43CC19D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6E672F-D954-46B0-BE56-10E3F83F87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660B8-EF6C-4E5A-A622-3F45FEA6F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140B-08F4-43F0-8CF4-F11AE234335C}" type="datetimeFigureOut">
              <a:rPr lang="en-SG" smtClean="0"/>
              <a:t>1/6/2020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F9A8BC-0F2E-4B6D-A983-41ABBED60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DE5240-9181-4100-8CC1-9E6949B0B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4E040-DC03-4E64-9062-7F991D37ABF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18249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17CEF-383A-4DCA-BB40-98690EA14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224A3-E5AD-4E6F-B779-BBCBAD0909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CD0E6-537C-45FD-93C0-B31132500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140B-08F4-43F0-8CF4-F11AE234335C}" type="datetimeFigureOut">
              <a:rPr lang="en-SG" smtClean="0"/>
              <a:t>1/6/2020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52C04-CE97-4417-82AB-DF291A881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5F3AA7-AA85-4CA1-9124-266F80C0E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4E040-DC03-4E64-9062-7F991D37ABF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9317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C8277-C3B1-4403-B3F4-ED9DCED0DA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598219-4647-4E5B-A02E-BCC85C5197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F4DA6-A74C-498A-B2CF-0B0CD45A5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140B-08F4-43F0-8CF4-F11AE234335C}" type="datetimeFigureOut">
              <a:rPr lang="en-SG" smtClean="0"/>
              <a:t>1/6/2020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CF9170-9196-459A-AE8B-1C78EF1B3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BDBAB-CE41-4FAB-9A64-AFA82AFBA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4E040-DC03-4E64-9062-7F991D37ABF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06537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57D27-4887-4314-892C-695271F7B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50904-DFA9-410A-8ED3-F94F25FC30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483CD7-259F-414A-B77E-0C3DCE204F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FB4156-9D6B-4CA5-83B1-2FE24782E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140B-08F4-43F0-8CF4-F11AE234335C}" type="datetimeFigureOut">
              <a:rPr lang="en-SG" smtClean="0"/>
              <a:t>1/6/2020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F71733-A0B8-4B17-9363-4297E51EC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CCE2D4-3EAE-4B71-899C-2F64F6E0A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4E040-DC03-4E64-9062-7F991D37ABF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07732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36418-135E-4D99-92B8-017C44A8F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29FDA0-8333-460C-9017-E5ACD4BEBB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D041DB-A705-4929-8FDD-DB03E24C4D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F966D1-C230-49AE-8EEF-0750739915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086CF7-0400-42AC-8E9D-29E4623C3E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A2FFF0-00A9-4A16-A6CB-40BEE6EA4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140B-08F4-43F0-8CF4-F11AE234335C}" type="datetimeFigureOut">
              <a:rPr lang="en-SG" smtClean="0"/>
              <a:t>1/6/2020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61E152-7557-4075-94C0-CA74A1A78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6EE627-95DF-4E40-B3CD-82F948702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4E040-DC03-4E64-9062-7F991D37ABF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61437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DB879-AD98-45D9-B5B3-2F3BF7836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D65D11-161E-42AA-8890-8F22C3334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140B-08F4-43F0-8CF4-F11AE234335C}" type="datetimeFigureOut">
              <a:rPr lang="en-SG" smtClean="0"/>
              <a:t>1/6/2020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33D0B6-E0F7-483D-A958-9190ACD66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FC6111-6394-4702-8AA9-D0B011B24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4E040-DC03-4E64-9062-7F991D37ABF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283450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AEA960-1D2D-4181-974D-0FD7F671D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140B-08F4-43F0-8CF4-F11AE234335C}" type="datetimeFigureOut">
              <a:rPr lang="en-SG" smtClean="0"/>
              <a:t>1/6/2020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C77DE1-9188-4F38-95B2-0B9872A02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FAB7C7-4C94-4532-9819-2466654DF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4E040-DC03-4E64-9062-7F991D37ABF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10547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286DD-D08E-42DE-B608-CA80CAD10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93C62-9AB5-43E1-95A2-0389A9BEE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B07E3E-41B7-4705-B771-97458E9C22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3E2F7C-37C2-4C8D-A472-488452406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140B-08F4-43F0-8CF4-F11AE234335C}" type="datetimeFigureOut">
              <a:rPr lang="en-SG" smtClean="0"/>
              <a:t>1/6/2020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ABA3A-908A-4DF8-8D0C-691874258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88A03F-57FF-4379-85F2-52DBC9794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4E040-DC03-4E64-9062-7F991D37ABF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45427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9881E-4DB3-4E4E-A051-B7628ADFB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E416C2-9989-41B7-80E0-41945B38E0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5357D9-421D-49EF-84F0-2A72F52B3B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A89FCA-482A-478E-B5A5-E6F4EA2AE4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9140B-08F4-43F0-8CF4-F11AE234335C}" type="datetimeFigureOut">
              <a:rPr lang="en-SG" smtClean="0"/>
              <a:t>1/6/2020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801501-387A-402A-B372-20CA8611F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24D99E-6362-4A68-88B9-583DD4E2E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A4E040-DC03-4E64-9062-7F991D37ABF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874609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DF9FA1-5EB1-4697-8CB8-F5A383824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8E6DFC-2D70-469B-8AD8-7A01B4781D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7DD42-61F8-4F3D-BBA1-0BD948C27E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29140B-08F4-43F0-8CF4-F11AE234335C}" type="datetimeFigureOut">
              <a:rPr lang="en-SG" smtClean="0"/>
              <a:t>1/6/2020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541E98-0C2A-4E45-A9F3-1C7F96B599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8FFDEF-BCA4-430E-8132-4982D9B7EA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4E040-DC03-4E64-9062-7F991D37ABF6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19098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39C14-4296-402D-9B1F-79924EACF0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8AE765-144D-4752-81A0-5495836DAE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07392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2076FD-9E61-4C40-A628-25C1635185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03" b="9868"/>
          <a:stretch/>
        </p:blipFill>
        <p:spPr>
          <a:xfrm flipH="1">
            <a:off x="5381624" y="633412"/>
            <a:ext cx="4122152" cy="503941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8B28462-F4FC-4E0D-8740-E46414F162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03" b="9868"/>
          <a:stretch/>
        </p:blipFill>
        <p:spPr>
          <a:xfrm>
            <a:off x="1259471" y="633412"/>
            <a:ext cx="4122152" cy="503941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715CE82-7274-43F7-81D5-58F886B79378}"/>
              </a:ext>
            </a:extLst>
          </p:cNvPr>
          <p:cNvSpPr/>
          <p:nvPr/>
        </p:nvSpPr>
        <p:spPr>
          <a:xfrm>
            <a:off x="1571629" y="2265998"/>
            <a:ext cx="7477945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  <a:latin typeface="Cooper Black" panose="0208090404030B020404" pitchFamily="18" charset="0"/>
              </a:rPr>
              <a:t>THIS JUST IN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ED794A-CD19-4983-98F5-FB98E26B840A}"/>
              </a:ext>
            </a:extLst>
          </p:cNvPr>
          <p:cNvSpPr txBox="1"/>
          <p:nvPr/>
        </p:nvSpPr>
        <p:spPr>
          <a:xfrm>
            <a:off x="4077327" y="3811754"/>
            <a:ext cx="29917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highlight>
                  <a:srgbClr val="FFFF00"/>
                </a:highlight>
                <a:latin typeface="Bahnschrift SemiLight SemiConde" panose="020B0502040204020203" pitchFamily="34" charset="0"/>
              </a:rPr>
              <a:t>SHOP NEW ARRIVALS &gt;&gt;</a:t>
            </a:r>
            <a:r>
              <a:rPr lang="en-US" sz="2000" i="1" dirty="0">
                <a:latin typeface="Bahnschrift SemiLight SemiConde" panose="020B0502040204020203" pitchFamily="34" charset="0"/>
              </a:rPr>
              <a:t> </a:t>
            </a:r>
            <a:endParaRPr lang="en-SG" sz="2000" i="1" dirty="0">
              <a:latin typeface="Bahnschrift SemiLight SemiConde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673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ndoor, table, room, sitting&#10;&#10;Description automatically generated">
            <a:extLst>
              <a:ext uri="{FF2B5EF4-FFF2-40B4-BE49-F238E27FC236}">
                <a16:creationId xmlns:a16="http://schemas.microsoft.com/office/drawing/2014/main" id="{48D970A7-951C-4509-818E-88CA4A659B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199" y="568652"/>
            <a:ext cx="9753600" cy="54864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A2C8190-84B7-4047-AD74-7B17B0D64B39}"/>
              </a:ext>
            </a:extLst>
          </p:cNvPr>
          <p:cNvSpPr/>
          <p:nvPr/>
        </p:nvSpPr>
        <p:spPr>
          <a:xfrm>
            <a:off x="2592474" y="2345840"/>
            <a:ext cx="7007047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>
                <a:ln w="12700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MS Gothic" panose="020B0609070205080204" pitchFamily="49" charset="-128"/>
                <a:ea typeface="MS Gothic" panose="020B0609070205080204" pitchFamily="49" charset="-128"/>
              </a:rPr>
              <a:t>QUAINT INTERIORS</a:t>
            </a:r>
            <a:endParaRPr lang="en-SG" sz="6600" b="1" cap="none" spc="0" dirty="0">
              <a:ln w="12700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MS Gothic" panose="020B0609070205080204" pitchFamily="49" charset="-128"/>
              <a:ea typeface="MS Gothic" panose="020B0609070205080204" pitchFamily="49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889A2F-2AF2-484C-8981-7C017ADAAB5A}"/>
              </a:ext>
            </a:extLst>
          </p:cNvPr>
          <p:cNvSpPr txBox="1"/>
          <p:nvPr/>
        </p:nvSpPr>
        <p:spPr>
          <a:xfrm>
            <a:off x="5346835" y="3830714"/>
            <a:ext cx="29917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highlight>
                  <a:srgbClr val="FFFF00"/>
                </a:highlight>
                <a:latin typeface="Bahnschrift SemiLight SemiConde" panose="020B0502040204020203" pitchFamily="34" charset="0"/>
              </a:rPr>
              <a:t>SHOP NOW &gt;&gt; </a:t>
            </a:r>
            <a:endParaRPr lang="en-SG" sz="2000" i="1" dirty="0">
              <a:highlight>
                <a:srgbClr val="FFFF00"/>
              </a:highlight>
              <a:latin typeface="Bahnschrift SemiLight SemiConde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FDCCBF-65DC-41DF-BC87-B3E8528E0FAF}"/>
              </a:ext>
            </a:extLst>
          </p:cNvPr>
          <p:cNvSpPr txBox="1"/>
          <p:nvPr/>
        </p:nvSpPr>
        <p:spPr>
          <a:xfrm>
            <a:off x="4533529" y="1591284"/>
            <a:ext cx="312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NEW ARRIVALS</a:t>
            </a:r>
            <a:endParaRPr lang="en-S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w Cen MT" panose="020B06020201040206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1991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helf&#10;&#10;Description automatically generated">
            <a:extLst>
              <a:ext uri="{FF2B5EF4-FFF2-40B4-BE49-F238E27FC236}">
                <a16:creationId xmlns:a16="http://schemas.microsoft.com/office/drawing/2014/main" id="{72F40AA2-0303-4805-B92B-9BF388108C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685800"/>
            <a:ext cx="9753600" cy="5486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1B22584-AC35-4EC6-A5D0-1D770DF92722}"/>
              </a:ext>
            </a:extLst>
          </p:cNvPr>
          <p:cNvSpPr txBox="1"/>
          <p:nvPr/>
        </p:nvSpPr>
        <p:spPr>
          <a:xfrm>
            <a:off x="4381614" y="2734323"/>
            <a:ext cx="34287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Rustic Chic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35DABD-3D7B-46C3-B860-D796895D7F73}"/>
              </a:ext>
            </a:extLst>
          </p:cNvPr>
          <p:cNvSpPr txBox="1"/>
          <p:nvPr/>
        </p:nvSpPr>
        <p:spPr>
          <a:xfrm>
            <a:off x="4533530" y="2074194"/>
            <a:ext cx="312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NEW ARRIVALS</a:t>
            </a:r>
            <a:endParaRPr lang="en-S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w Cen MT" panose="020B06020201040206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BF69B3-919A-4AB1-BE90-155AD0B7E5D4}"/>
              </a:ext>
            </a:extLst>
          </p:cNvPr>
          <p:cNvSpPr txBox="1"/>
          <p:nvPr/>
        </p:nvSpPr>
        <p:spPr>
          <a:xfrm>
            <a:off x="5373468" y="4123677"/>
            <a:ext cx="29917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highlight>
                  <a:srgbClr val="FFFF00"/>
                </a:highlight>
                <a:latin typeface="Bahnschrift SemiLight SemiConde" panose="020B0502040204020203" pitchFamily="34" charset="0"/>
              </a:rPr>
              <a:t>SHOP NOW &gt;&gt;</a:t>
            </a:r>
            <a:r>
              <a:rPr lang="en-US" sz="2000" i="1" dirty="0">
                <a:latin typeface="Bahnschrift SemiLight SemiConde" panose="020B0502040204020203" pitchFamily="34" charset="0"/>
              </a:rPr>
              <a:t> </a:t>
            </a:r>
            <a:endParaRPr lang="en-SG" sz="2000" i="1" dirty="0">
              <a:latin typeface="Bahnschrift SemiLight SemiConde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497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819398B-3381-40C6-A08E-86820251D8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7775" y="504301"/>
            <a:ext cx="9753600" cy="5486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DB8AB03-21D9-4927-A865-FE6AAB2BF239}"/>
              </a:ext>
            </a:extLst>
          </p:cNvPr>
          <p:cNvSpPr txBox="1"/>
          <p:nvPr/>
        </p:nvSpPr>
        <p:spPr>
          <a:xfrm>
            <a:off x="4533528" y="1691675"/>
            <a:ext cx="3124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panose="020B0602020104020603" pitchFamily="34" charset="0"/>
              </a:rPr>
              <a:t>NEW ARRIVALS</a:t>
            </a:r>
            <a:endParaRPr lang="en-SG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w Cen MT" panose="020B06020201040206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677D5C-1644-46AD-AFCE-F5A90B6764EC}"/>
              </a:ext>
            </a:extLst>
          </p:cNvPr>
          <p:cNvSpPr txBox="1"/>
          <p:nvPr/>
        </p:nvSpPr>
        <p:spPr>
          <a:xfrm>
            <a:off x="5444490" y="4408112"/>
            <a:ext cx="29917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highlight>
                  <a:srgbClr val="FFFF00"/>
                </a:highlight>
                <a:latin typeface="Bahnschrift SemiLight SemiConde" panose="020B0502040204020203" pitchFamily="34" charset="0"/>
              </a:rPr>
              <a:t>SHOP NOW &gt;&gt;</a:t>
            </a:r>
            <a:r>
              <a:rPr lang="en-US" sz="2000" i="1" dirty="0">
                <a:latin typeface="Bahnschrift SemiLight SemiConde" panose="020B0502040204020203" pitchFamily="34" charset="0"/>
              </a:rPr>
              <a:t> </a:t>
            </a:r>
            <a:endParaRPr lang="en-SG" sz="2000" i="1" dirty="0">
              <a:latin typeface="Bahnschrift SemiLight SemiConde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8CAC4C-9D52-4DBB-A2A8-AD6385E304F9}"/>
              </a:ext>
            </a:extLst>
          </p:cNvPr>
          <p:cNvSpPr txBox="1"/>
          <p:nvPr/>
        </p:nvSpPr>
        <p:spPr>
          <a:xfrm>
            <a:off x="2189822" y="2271528"/>
            <a:ext cx="79721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Cooper Black" panose="0208090404030B020404" pitchFamily="18" charset="0"/>
              </a:rPr>
              <a:t>AGREEABLE</a:t>
            </a:r>
          </a:p>
          <a:p>
            <a:pPr algn="ctr"/>
            <a:r>
              <a:rPr lang="en-US" sz="540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Cooper Black" panose="0208090404030B020404" pitchFamily="18" charset="0"/>
              </a:rPr>
              <a:t>ACCOUTREMENTS</a:t>
            </a:r>
            <a:endParaRPr lang="en-SG" sz="540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Cooper Black" panose="0208090404030B0204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06909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white building&#10;&#10;Description automatically generated">
            <a:extLst>
              <a:ext uri="{FF2B5EF4-FFF2-40B4-BE49-F238E27FC236}">
                <a16:creationId xmlns:a16="http://schemas.microsoft.com/office/drawing/2014/main" id="{E79B608A-12E1-40FF-A3E4-72020EEB97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291" y="525175"/>
            <a:ext cx="4026310" cy="5370799"/>
          </a:xfrm>
          <a:prstGeom prst="rect">
            <a:avLst/>
          </a:prstGeom>
        </p:spPr>
      </p:pic>
      <p:pic>
        <p:nvPicPr>
          <p:cNvPr id="5" name="Picture 4" descr="A picture containing indoor, table, mirror, room&#10;&#10;Description automatically generated">
            <a:extLst>
              <a:ext uri="{FF2B5EF4-FFF2-40B4-BE49-F238E27FC236}">
                <a16:creationId xmlns:a16="http://schemas.microsoft.com/office/drawing/2014/main" id="{89FBDFD1-50A0-4EC6-BBE7-7326246853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2124" y="898245"/>
            <a:ext cx="4848225" cy="48482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3B1D090-8CF7-4D65-ADFD-02ACE96E553A}"/>
              </a:ext>
            </a:extLst>
          </p:cNvPr>
          <p:cNvSpPr txBox="1"/>
          <p:nvPr/>
        </p:nvSpPr>
        <p:spPr>
          <a:xfrm>
            <a:off x="1545814" y="3122303"/>
            <a:ext cx="29917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highlight>
                  <a:srgbClr val="FFCCFF"/>
                </a:highlight>
                <a:latin typeface="Bahnschrift SemiLight SemiConde" panose="020B0502040204020203" pitchFamily="34" charset="0"/>
              </a:rPr>
              <a:t>SHOP DREAMHOUSES &gt;&gt;</a:t>
            </a:r>
            <a:endParaRPr lang="en-SG" sz="2000" i="1" dirty="0">
              <a:highlight>
                <a:srgbClr val="FFCCFF"/>
              </a:highlight>
              <a:latin typeface="Bahnschrift SemiLight SemiConde" panose="020B050204020402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E019E7-08F2-4D45-B797-2AC2D30B091D}"/>
              </a:ext>
            </a:extLst>
          </p:cNvPr>
          <p:cNvSpPr txBox="1"/>
          <p:nvPr/>
        </p:nvSpPr>
        <p:spPr>
          <a:xfrm>
            <a:off x="6838385" y="3122302"/>
            <a:ext cx="29917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highlight>
                  <a:srgbClr val="FFCCFF"/>
                </a:highlight>
                <a:latin typeface="Bahnschrift SemiLight SemiConde" panose="020B0502040204020203" pitchFamily="34" charset="0"/>
              </a:rPr>
              <a:t>SHOP FURNITURE &gt;&gt;</a:t>
            </a:r>
            <a:endParaRPr lang="en-SG" sz="2000" i="1" dirty="0">
              <a:highlight>
                <a:srgbClr val="FFCCFF"/>
              </a:highlight>
              <a:latin typeface="Bahnschrift SemiLight SemiConde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8237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on a table&#10;&#10;Description automatically generated">
            <a:extLst>
              <a:ext uri="{FF2B5EF4-FFF2-40B4-BE49-F238E27FC236}">
                <a16:creationId xmlns:a16="http://schemas.microsoft.com/office/drawing/2014/main" id="{BB6C4575-B849-4386-BAA7-7D2BE4C4B20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14"/>
          <a:stretch/>
        </p:blipFill>
        <p:spPr>
          <a:xfrm>
            <a:off x="1034321" y="186431"/>
            <a:ext cx="3628643" cy="5681709"/>
          </a:xfrm>
          <a:prstGeom prst="rect">
            <a:avLst/>
          </a:prstGeom>
        </p:spPr>
      </p:pic>
      <p:pic>
        <p:nvPicPr>
          <p:cNvPr id="3" name="Picture 2" descr="A small child in a living room&#10;&#10;Description automatically generated">
            <a:extLst>
              <a:ext uri="{FF2B5EF4-FFF2-40B4-BE49-F238E27FC236}">
                <a16:creationId xmlns:a16="http://schemas.microsoft.com/office/drawing/2014/main" id="{35CB2E58-F4F7-4D53-9437-A23018F07E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248" r="14369"/>
          <a:stretch/>
        </p:blipFill>
        <p:spPr>
          <a:xfrm>
            <a:off x="5664724" y="623285"/>
            <a:ext cx="4856086" cy="4876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5428E5B-6DDF-43BC-9153-872C35553E42}"/>
              </a:ext>
            </a:extLst>
          </p:cNvPr>
          <p:cNvSpPr txBox="1"/>
          <p:nvPr/>
        </p:nvSpPr>
        <p:spPr>
          <a:xfrm>
            <a:off x="1671190" y="2926994"/>
            <a:ext cx="29917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highlight>
                  <a:srgbClr val="FFCCFF"/>
                </a:highlight>
                <a:latin typeface="Bahnschrift SemiLight SemiConde" panose="020B0502040204020203" pitchFamily="34" charset="0"/>
              </a:rPr>
              <a:t>SHOP TIFFANYDOLLS &gt;&gt;</a:t>
            </a:r>
            <a:endParaRPr lang="en-SG" sz="2000" i="1" dirty="0">
              <a:highlight>
                <a:srgbClr val="FFCCFF"/>
              </a:highlight>
              <a:latin typeface="Bahnschrift SemiLight SemiConde" panose="020B0502040204020203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6CC99F-C611-4195-BBAF-F14A508F6861}"/>
              </a:ext>
            </a:extLst>
          </p:cNvPr>
          <p:cNvSpPr txBox="1"/>
          <p:nvPr/>
        </p:nvSpPr>
        <p:spPr>
          <a:xfrm>
            <a:off x="6303146" y="4393289"/>
            <a:ext cx="4518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highlight>
                  <a:srgbClr val="FFCCFF"/>
                </a:highlight>
                <a:latin typeface="Bahnschrift SemiLight SemiConde" panose="020B0502040204020203" pitchFamily="34" charset="0"/>
              </a:rPr>
              <a:t>UP TO 30% OFF DREAMHOUSES &gt;&gt;</a:t>
            </a:r>
            <a:endParaRPr lang="en-SG" sz="2000" i="1" dirty="0">
              <a:highlight>
                <a:srgbClr val="FFCCFF"/>
              </a:highlight>
              <a:latin typeface="Bahnschrift SemiLight SemiConde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2C8AF7-74BE-4BAC-91EE-0C6C5D951BD4}"/>
              </a:ext>
            </a:extLst>
          </p:cNvPr>
          <p:cNvSpPr txBox="1"/>
          <p:nvPr/>
        </p:nvSpPr>
        <p:spPr>
          <a:xfrm>
            <a:off x="6059780" y="1750012"/>
            <a:ext cx="406597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itannic Bold" panose="020B0903060703020204" pitchFamily="34" charset="0"/>
              </a:rPr>
              <a:t>SEASONAL FATHER’S DAY </a:t>
            </a:r>
            <a:r>
              <a:rPr lang="en-US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ritannic Bold" panose="020B0903060703020204" pitchFamily="34" charset="0"/>
              </a:rPr>
              <a:t>SALE</a:t>
            </a:r>
            <a:endParaRPr lang="en-SG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ritannic Bold" panose="020B09030607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4467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se Dolls Created By Doll Designer Africarbi Are To Die For | Emily CottonTop">
            <a:extLst>
              <a:ext uri="{FF2B5EF4-FFF2-40B4-BE49-F238E27FC236}">
                <a16:creationId xmlns:a16="http://schemas.microsoft.com/office/drawing/2014/main" id="{030B11FA-00C2-4768-BF2F-3A4176498C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0625" y="676275"/>
            <a:ext cx="3776663" cy="3877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BC83790-C3A4-4F52-8D5A-75AAF1D5ACF7}"/>
              </a:ext>
            </a:extLst>
          </p:cNvPr>
          <p:cNvSpPr txBox="1"/>
          <p:nvPr/>
        </p:nvSpPr>
        <p:spPr>
          <a:xfrm>
            <a:off x="5662165" y="3228945"/>
            <a:ext cx="29917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highlight>
                  <a:srgbClr val="FFCCFF"/>
                </a:highlight>
                <a:latin typeface="Bahnschrift SemiLight SemiConde" panose="020B0502040204020203" pitchFamily="34" charset="0"/>
              </a:rPr>
              <a:t>SHOP TIFFANYDOLLS &gt;&gt;</a:t>
            </a:r>
            <a:endParaRPr lang="en-SG" sz="2000" i="1" dirty="0">
              <a:highlight>
                <a:srgbClr val="FFCCFF"/>
              </a:highlight>
              <a:latin typeface="Bahnschrift SemiLight SemiConde" panose="020B0502040204020203" pitchFamily="34" charset="0"/>
            </a:endParaRPr>
          </a:p>
        </p:txBody>
      </p:sp>
      <p:pic>
        <p:nvPicPr>
          <p:cNvPr id="4" name="Picture 3" descr="A store inside of a building&#10;&#10;Description automatically generated">
            <a:extLst>
              <a:ext uri="{FF2B5EF4-FFF2-40B4-BE49-F238E27FC236}">
                <a16:creationId xmlns:a16="http://schemas.microsoft.com/office/drawing/2014/main" id="{109E2272-174B-40FE-9DDB-84CD7CB68D9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43" b="14920"/>
          <a:stretch/>
        </p:blipFill>
        <p:spPr>
          <a:xfrm>
            <a:off x="807916" y="1009649"/>
            <a:ext cx="3661017" cy="365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5001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916</TotalTime>
  <Words>51</Words>
  <Application>Microsoft Office PowerPoint</Application>
  <PresentationFormat>Widescreen</PresentationFormat>
  <Paragraphs>18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MS Gothic</vt:lpstr>
      <vt:lpstr>Arial</vt:lpstr>
      <vt:lpstr>Bahnschrift SemiLight SemiConde</vt:lpstr>
      <vt:lpstr>Baskerville Old Face</vt:lpstr>
      <vt:lpstr>Britannic Bold</vt:lpstr>
      <vt:lpstr>Calibri</vt:lpstr>
      <vt:lpstr>Calibri Light</vt:lpstr>
      <vt:lpstr>Cooper Black</vt:lpstr>
      <vt:lpstr>Tw Cen MT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 Sin Teng, Tiffany</dc:creator>
  <cp:lastModifiedBy>Chan Sin Teng, Tiffany</cp:lastModifiedBy>
  <cp:revision>10</cp:revision>
  <dcterms:created xsi:type="dcterms:W3CDTF">2020-05-31T18:24:01Z</dcterms:created>
  <dcterms:modified xsi:type="dcterms:W3CDTF">2020-06-01T09:40:27Z</dcterms:modified>
</cp:coreProperties>
</file>

<file path=docProps/thumbnail.jpeg>
</file>